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30" r:id="rId2"/>
    <p:sldId id="517" r:id="rId3"/>
    <p:sldId id="516" r:id="rId4"/>
    <p:sldId id="433" r:id="rId5"/>
    <p:sldId id="514" r:id="rId6"/>
    <p:sldId id="48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3.tiff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689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3927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2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E6156-001: Topics in SW Engineering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Cloud Computing/Backend as a Service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BaaS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E6156: Topics in SW Engineering – Cloud Computing/BaaS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A4A3FF-D088-6D47-BEB7-673082CCC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57" y="728910"/>
            <a:ext cx="11038609" cy="55321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7EC1C6-B526-C24F-A653-02936C9D2C5C}"/>
              </a:ext>
            </a:extLst>
          </p:cNvPr>
          <p:cNvSpPr txBox="1"/>
          <p:nvPr/>
        </p:nvSpPr>
        <p:spPr>
          <a:xfrm>
            <a:off x="6718610" y="1313686"/>
            <a:ext cx="2224070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Your Application</a:t>
            </a:r>
            <a:br>
              <a:rPr lang="en-US" sz="2400" dirty="0"/>
            </a:br>
            <a:r>
              <a:rPr lang="en-US" sz="2400" dirty="0"/>
              <a:t>Logic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7FB3D8-E0E1-5347-904F-229F40B0C3EC}"/>
              </a:ext>
            </a:extLst>
          </p:cNvPr>
          <p:cNvSpPr txBox="1"/>
          <p:nvPr/>
        </p:nvSpPr>
        <p:spPr>
          <a:xfrm>
            <a:off x="958080" y="4732888"/>
            <a:ext cx="1396536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Reusable</a:t>
            </a:r>
            <a:br>
              <a:rPr lang="en-US" sz="2400" dirty="0"/>
            </a:br>
            <a:r>
              <a:rPr lang="en-US" sz="2400" dirty="0"/>
              <a:t>Functions</a:t>
            </a:r>
            <a:br>
              <a:rPr lang="en-US" sz="2400" dirty="0"/>
            </a:br>
            <a:r>
              <a:rPr lang="en-US" sz="2400" dirty="0"/>
              <a:t>and</a:t>
            </a:r>
            <a:br>
              <a:rPr lang="en-US" sz="2400" dirty="0"/>
            </a:br>
            <a:r>
              <a:rPr lang="en-US" sz="2400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62787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Major Divider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b="1" i="1" dirty="0">
                <a:solidFill>
                  <a:schemeClr val="bg1"/>
                </a:solidFill>
              </a:rPr>
              <a:t>E6156-001: Topics in SW Engineering – Cloud Computing/BaaS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58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F6D54D39-2503-3F4E-95B1-82ECAFEC1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Minor Divider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1ECE79C-39DE-1F4A-8ADF-D929B3D51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b="1" i="1" dirty="0">
                <a:solidFill>
                  <a:schemeClr val="bg1"/>
                </a:solidFill>
              </a:rPr>
              <a:t>E6156-001: Topics in SW Engineering – Cloud Computing/BaaS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15891</TotalTime>
  <Words>310</Words>
  <Application>Microsoft Macintosh PowerPoint</Application>
  <PresentationFormat>Widescreen</PresentationFormat>
  <Paragraphs>40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12</cp:revision>
  <cp:lastPrinted>2019-12-22T11:43:29Z</cp:lastPrinted>
  <dcterms:created xsi:type="dcterms:W3CDTF">2019-12-10T14:25:24Z</dcterms:created>
  <dcterms:modified xsi:type="dcterms:W3CDTF">2020-09-11T10:55:11Z</dcterms:modified>
</cp:coreProperties>
</file>

<file path=docProps/thumbnail.jpeg>
</file>